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02EB02-A002-F440-B946-675C40A444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6B9CA85-52A5-5742-929E-FF09E06E3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22ADEF-CC8C-1C4B-96DC-0965A698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765FB6-8FCD-9C48-AF70-F140700D0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198D10-9691-7D45-BB71-FB0FDB5FD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929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264355-D869-044F-B1D2-A12F68DF1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DC991D6-22F3-B34C-BBC2-774E0F162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FFA900-06B9-6747-8BC1-04305DAC9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00BA8A-2FC0-C246-B57D-454466D8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4904F6-2D70-764B-A549-9097B754B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7243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101A230-62C8-C142-B8D1-5E66808DB0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BFC744F-A810-A548-A6E5-F8CEBA916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7B30AE-4FE5-D447-8E94-A58F2F0A5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7E49CF9-FEF0-3746-A17A-3C972A14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D739FC-1A4B-AC46-A4C7-3547E1B7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5948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7CAA78-4603-FE46-B321-33C24DE34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B58F81-A5C4-1046-95EE-C21CF3C78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6D07F6-D1DB-B64D-9C8A-CF1DCB5B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B4F583-7562-984F-9605-B723D752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D94C0C9-5506-3B4E-88F7-AF25713A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2753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BDC23C-1861-9C4D-80A9-68D006713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9C9BAB4-4151-2C44-8B54-B0BB8B142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35A67D-8961-EB4B-8458-1E080F247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6A8960-16AA-9E4D-9853-A5298DBFE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A7D9DE-B822-2741-B000-DFCA75ED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581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7F1F9C-1172-2D4D-B8F7-AB391B27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9ABAE9-7CAD-6C45-BC08-A2F7B0CA1C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885A923-CCE0-6245-B74B-6F4207B6D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06993A-DF44-7F4C-B8DD-D0AD8DC97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3A0FBF-F68A-BB45-8D28-A5C706840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DC3D3FC-98C7-0643-972A-2C5E5492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9154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C4119F-0FFA-C148-ACAD-78000514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6C0819-C167-B140-9769-21C71AA24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C15C2-C8ED-B74F-8D8F-9CBC2BCA6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85B3358-6D30-E144-8B42-77DF066DD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5DD139-9223-164C-89B1-B4397483E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352F07E-841E-C541-BCCB-67EF5642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9EB41FB-1A24-D44D-9E06-43861546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84396AE-7C05-C04E-8DC9-277121882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4829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A54795-0615-F849-BFB4-C6E4903F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5CC4F0E-74C0-FD4E-B104-C19C6D473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AF2842B-9D65-1041-9E03-7C295A92F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143684B-F63A-3648-A9C5-88171AA73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731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2FEBA8C-C75A-3F4E-A2DF-AC83F10AD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96D87D0-CF70-F24C-AFB0-87881DE3F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AFC580-5E76-154E-A93F-9B8205400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4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E3BC3F-3998-0447-B51F-5EDD1193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B500979-3B71-E141-B3D9-BB98411F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A73069F-ABDE-A14D-BAD1-9DB2D8B94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A9F6B7F-9C65-5949-B009-F966A26D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92B7207-4ED9-F64F-B46F-BEAF65F4A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B4F57-80AF-644B-B8A4-626BA395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296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49FAC-4AC4-6844-B116-FC1139111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9076B2C-329D-3445-B46E-C18DAD0B40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62FC188-DDD4-1744-A8F1-9EFA2D6A0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D0984C-BA58-2647-B17F-C00C20FD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76A57EA-48E1-FC4C-8D77-C66EAB55C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9A095C-58EE-E44E-AA7B-7833E0A3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868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DF2EBF5-E571-4E4D-9DE2-A7F2D16D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A781CF1-B071-454A-B741-7A30C842C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215185-5495-F94F-8CD4-1F8ADE38F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7C88DE-215C-9842-A42E-1E63AA964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BDE794-3BE4-4D45-8ECF-80261A005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35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D45685-B70E-004E-876C-C26B66BDAF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進捗報告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D8C8188-6CFA-E646-A97A-D7FAB6E9A6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9/7</a:t>
            </a:r>
          </a:p>
          <a:p>
            <a:r>
              <a:rPr lang="ja-JP" altLang="en-US"/>
              <a:t>林真由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959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966AE7-9451-F94A-8040-6B7B6234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今週やったこと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C6AF62-769D-5F4C-A604-0B9E45E59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プログラムの改善</a:t>
            </a:r>
            <a:endParaRPr kumimoji="1" lang="en-US" altLang="ja-JP" dirty="0"/>
          </a:p>
          <a:p>
            <a:pPr>
              <a:buFont typeface="Wingdings" pitchFamily="2" charset="2"/>
              <a:buChar char="Ø"/>
            </a:pPr>
            <a:r>
              <a:rPr lang="en-US" altLang="ja-JP" dirty="0" err="1"/>
              <a:t>Beta_rt</a:t>
            </a:r>
            <a:r>
              <a:rPr lang="ja-JP" altLang="en-US"/>
              <a:t>を自分で形を決めて生成するように変更</a:t>
            </a:r>
            <a:endParaRPr lang="en-US" altLang="ja-JP" dirty="0"/>
          </a:p>
          <a:p>
            <a:pPr>
              <a:buFont typeface="Wingdings" pitchFamily="2" charset="2"/>
              <a:buChar char="Ø"/>
            </a:pPr>
            <a:r>
              <a:rPr lang="ja-JP" altLang="en-US"/>
              <a:t>既存モデルの論文を読み直して、もう一度パラメータの解釈を考え直す</a:t>
            </a:r>
            <a:endParaRPr lang="en-US" altLang="ja-JP" dirty="0"/>
          </a:p>
          <a:p>
            <a:r>
              <a:rPr kumimoji="1" lang="ja-JP" altLang="en-US"/>
              <a:t>中間レポートを書く</a:t>
            </a:r>
            <a:endParaRPr kumimoji="1" lang="en-US" altLang="ja-JP" dirty="0"/>
          </a:p>
          <a:p>
            <a:r>
              <a:rPr lang="ja-JP" altLang="en-US"/>
              <a:t>ワクチン</a:t>
            </a:r>
            <a:r>
              <a:rPr lang="en-US" altLang="ja-JP" dirty="0"/>
              <a:t>2</a:t>
            </a:r>
            <a:r>
              <a:rPr lang="ja-JP" altLang="en-US"/>
              <a:t>回目を打ちました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303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CC4872-B64F-C348-A7B3-176A57E44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Beta_rt</a:t>
            </a:r>
            <a:r>
              <a:rPr kumimoji="1" lang="ja-JP" altLang="en-US"/>
              <a:t>を自分で作るようにした結果</a:t>
            </a:r>
            <a:br>
              <a:rPr kumimoji="1" lang="en-US" altLang="ja-JP" dirty="0"/>
            </a:br>
            <a:r>
              <a:rPr kumimoji="1" lang="en-US" altLang="ja-JP" dirty="0"/>
              <a:t>(</a:t>
            </a:r>
            <a:r>
              <a:rPr lang="ja-JP" altLang="en-US"/>
              <a:t>提案</a:t>
            </a:r>
            <a:r>
              <a:rPr kumimoji="1" lang="ja-JP" altLang="en-US"/>
              <a:t>モデル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9E5433FF-F68D-0845-98C0-2F78DB59B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606" y="1997048"/>
            <a:ext cx="3251200" cy="32893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B1B9CED-2B08-1E41-A540-21B9F3FE9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2998" y="1997048"/>
            <a:ext cx="3251200" cy="3289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A581766-94F4-1B40-A3E5-F98FC0FBF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390" y="1997048"/>
            <a:ext cx="3251200" cy="32893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A398FD3-E337-1140-A4BE-D65657825F17}"/>
              </a:ext>
            </a:extLst>
          </p:cNvPr>
          <p:cNvSpPr txBox="1"/>
          <p:nvPr/>
        </p:nvSpPr>
        <p:spPr>
          <a:xfrm>
            <a:off x="1047965" y="5592708"/>
            <a:ext cx="369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数値はそこまで変化なし</a:t>
            </a:r>
          </a:p>
        </p:txBody>
      </p:sp>
    </p:spTree>
    <p:extLst>
      <p:ext uri="{BB962C8B-B14F-4D97-AF65-F5344CB8AC3E}">
        <p14:creationId xmlns:p14="http://schemas.microsoft.com/office/powerpoint/2010/main" val="254204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593AB0-7F71-5B49-ADDD-B0F5C15EA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Beta_rt</a:t>
            </a:r>
            <a:r>
              <a:rPr lang="ja-JP" altLang="en-US"/>
              <a:t>を自分で作るようにした結果</a:t>
            </a:r>
            <a:br>
              <a:rPr lang="en-US" altLang="ja-JP" dirty="0"/>
            </a:br>
            <a:r>
              <a:rPr lang="en-US" altLang="ja-JP" dirty="0"/>
              <a:t>(</a:t>
            </a:r>
            <a:r>
              <a:rPr lang="ja-JP" altLang="en-US"/>
              <a:t>既存モデル</a:t>
            </a:r>
            <a:r>
              <a:rPr lang="en-US" altLang="ja-JP" dirty="0"/>
              <a:t>)</a:t>
            </a:r>
            <a:endParaRPr kumimoji="1" lang="ja-JP" alt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4F82E2AB-2C38-E94D-B427-474B81CC4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6476"/>
            <a:ext cx="3251200" cy="32893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3A82BCA-6599-0246-BE41-58F7F03D7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1926476"/>
            <a:ext cx="3251200" cy="3289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970DFD8-02DF-774E-A235-F4DACFEB0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2600" y="1926476"/>
            <a:ext cx="3251200" cy="32893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4C2AC00-0AC5-4C44-A5BA-DC0EDFA310F1}"/>
              </a:ext>
            </a:extLst>
          </p:cNvPr>
          <p:cNvSpPr txBox="1"/>
          <p:nvPr/>
        </p:nvSpPr>
        <p:spPr>
          <a:xfrm>
            <a:off x="1102759" y="5451564"/>
            <a:ext cx="4993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数値も悪化していた</a:t>
            </a:r>
            <a:endParaRPr kumimoji="1" lang="en-US" altLang="ja-JP" dirty="0"/>
          </a:p>
          <a:p>
            <a:r>
              <a:rPr lang="ja-JP" altLang="en-US">
                <a:solidFill>
                  <a:schemeClr val="bg2">
                    <a:lumMod val="50000"/>
                  </a:schemeClr>
                </a:solidFill>
              </a:rPr>
              <a:t>やっぱりモデル自体が間違っているのでは？</a:t>
            </a:r>
            <a:endParaRPr kumimoji="1" lang="ja-JP" altLang="en-US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30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6A1D6-7A53-3F48-BFDC-1FE62C17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既存モデルの論文を読み直して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F9AB5FB8-5ED4-AC46-89B8-668D73E6FF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ja-JP" altLang="ja-JP" i="1" smtClean="0">
                        <a:latin typeface="Cambria Math" panose="02040503050406030204" pitchFamily="18" charset="0"/>
                      </a:rPr>
                      <m:t>厳し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ja-JP" i="1">
                            <a:latin typeface="Cambria Math" panose="02040503050406030204" pitchFamily="18" charset="0"/>
                          </a:rPr>
                          <m:t>さ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kumimoji="1" lang="en-US" altLang="ja-JP" dirty="0"/>
              </a:p>
              <a:p>
                <a:r>
                  <a:rPr lang="ja-JP" altLang="en-US"/>
                  <a:t>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1" lang="ja-JP" altLang="en-US"/>
                  <a:t>は</a:t>
                </a:r>
                <a:r>
                  <a:rPr lang="ja-JP" altLang="ja-JP"/>
                  <a:t>時刻</a:t>
                </a:r>
                <a:r>
                  <a:rPr lang="en-US" altLang="ja-JP" dirty="0"/>
                  <a:t>t</a:t>
                </a:r>
                <a:r>
                  <a:rPr lang="ja-JP" altLang="ja-JP"/>
                  <a:t>における評価者</a:t>
                </a:r>
                <a:r>
                  <a:rPr lang="en-US" altLang="ja-JP" dirty="0"/>
                  <a:t>j</a:t>
                </a:r>
                <a:r>
                  <a:rPr lang="ja-JP" altLang="ja-JP"/>
                  <a:t>の試験サイクル</a:t>
                </a:r>
                <a:r>
                  <a:rPr lang="ja-JP" altLang="en-US"/>
                  <a:t>」と書いてある</a:t>
                </a:r>
                <a:endParaRPr lang="en-US" altLang="ja-JP" dirty="0"/>
              </a:p>
              <a:p>
                <a:r>
                  <a:rPr lang="ja-JP" altLang="en-US"/>
                  <a:t>試験サイクルは、この論文の実験において、数日間連続した試験を数回行っており、連続した期間を</a:t>
                </a:r>
                <a:r>
                  <a:rPr lang="en-US" altLang="ja-JP" dirty="0"/>
                  <a:t>1</a:t>
                </a:r>
                <a:r>
                  <a:rPr lang="ja-JP" altLang="en-US"/>
                  <a:t>サイクルとしているらしい</a:t>
                </a:r>
                <a:endParaRPr lang="ja-JP" altLang="ja-JP"/>
              </a:p>
              <a:p>
                <a:r>
                  <a:rPr lang="ja-JP" altLang="en-US"/>
                  <a:t>もしかして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𝑗𝑡</m:t>
                        </m:r>
                      </m:sub>
                    </m:sSub>
                  </m:oMath>
                </a14:m>
                <a:r>
                  <a:rPr kumimoji="1" lang="ja-JP" altLang="en-US"/>
                  <a:t>は単に時刻</a:t>
                </a:r>
                <a:r>
                  <a:rPr kumimoji="1" lang="en-US" altLang="ja-JP" dirty="0"/>
                  <a:t>t</a:t>
                </a:r>
                <a:r>
                  <a:rPr kumimoji="1" lang="ja-JP" altLang="en-US"/>
                  <a:t>の時にどこの試験サイクルか</a:t>
                </a:r>
                <a:r>
                  <a:rPr kumimoji="1" lang="en-US" altLang="ja-JP" dirty="0"/>
                  <a:t>(1~10</a:t>
                </a:r>
                <a:r>
                  <a:rPr kumimoji="1" lang="ja-JP" altLang="en-US"/>
                  <a:t>のどこかみたいな</a:t>
                </a:r>
                <a:r>
                  <a:rPr kumimoji="1" lang="en-US" altLang="ja-JP" dirty="0"/>
                  <a:t>)</a:t>
                </a:r>
                <a:r>
                  <a:rPr kumimoji="1" lang="ja-JP" altLang="en-US"/>
                  <a:t>を示しているだけなのでは？</a:t>
                </a:r>
                <a:endParaRPr kumimoji="1" lang="en-US" altLang="ja-JP" dirty="0"/>
              </a:p>
              <a:p>
                <a:r>
                  <a:rPr lang="ja-JP" altLang="en-US"/>
                  <a:t>今使用しているデータにはその情報がないのでどうすべきか</a:t>
                </a:r>
                <a:r>
                  <a:rPr lang="en-US" altLang="ja-JP" dirty="0"/>
                  <a:t>…</a:t>
                </a:r>
                <a:endParaRPr kumimoji="1" lang="ja-JP" altLang="en-US"/>
              </a:p>
            </p:txBody>
          </p:sp>
        </mc:Choice>
        <mc:Fallback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F9AB5FB8-5ED4-AC46-89B8-668D73E6FF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163" r="-96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9339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4B7ED4-65F6-BA47-95AE-AD41BC226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来週やること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0D79863-C0F2-D743-B3E9-366CBD761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中間レポ来週のゼミまでに一通り完成</a:t>
            </a:r>
            <a:endParaRPr lang="en-US" altLang="ja-JP" dirty="0"/>
          </a:p>
          <a:p>
            <a:r>
              <a:rPr kumimoji="1" lang="en-US" altLang="ja-JP" dirty="0" err="1"/>
              <a:t>timeID</a:t>
            </a:r>
            <a:r>
              <a:rPr kumimoji="1" lang="ja-JP" altLang="en-US"/>
              <a:t>を区間で作る</a:t>
            </a:r>
            <a:r>
              <a:rPr kumimoji="1" lang="en-US" altLang="ja-JP" dirty="0"/>
              <a:t> t=1~5</a:t>
            </a:r>
            <a:r>
              <a:rPr kumimoji="1" lang="ja-JP" altLang="en-US"/>
              <a:t>→</a:t>
            </a:r>
            <a:r>
              <a:rPr kumimoji="1" lang="en-US" altLang="ja-JP" dirty="0" err="1"/>
              <a:t>TimeID</a:t>
            </a:r>
            <a:r>
              <a:rPr kumimoji="1" lang="en-US" altLang="ja-JP" dirty="0"/>
              <a:t>=1</a:t>
            </a:r>
            <a:r>
              <a:rPr kumimoji="1" lang="ja-JP" altLang="en-US"/>
              <a:t>みたいな感じ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3147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9691</TotalTime>
  <Words>239</Words>
  <Application>Microsoft Macintosh PowerPoint</Application>
  <PresentationFormat>ワイド画面</PresentationFormat>
  <Paragraphs>23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游ゴシック</vt:lpstr>
      <vt:lpstr>游ゴシック Light</vt:lpstr>
      <vt:lpstr>Arial</vt:lpstr>
      <vt:lpstr>Cambria Math</vt:lpstr>
      <vt:lpstr>Wingdings</vt:lpstr>
      <vt:lpstr>Office テーマ</vt:lpstr>
      <vt:lpstr>進捗報告</vt:lpstr>
      <vt:lpstr>今週やったこと</vt:lpstr>
      <vt:lpstr>Beta_rtを自分で作るようにした結果 (提案モデル)</vt:lpstr>
      <vt:lpstr>Beta_rtを自分で作るようにした結果 (既存モデル)</vt:lpstr>
      <vt:lpstr>既存モデルの論文を読み直して</vt:lpstr>
      <vt:lpstr>来週やること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進捗報告</dc:title>
  <dc:creator>林 真由</dc:creator>
  <cp:lastModifiedBy>林 真由</cp:lastModifiedBy>
  <cp:revision>2</cp:revision>
  <dcterms:created xsi:type="dcterms:W3CDTF">2021-09-06T14:39:37Z</dcterms:created>
  <dcterms:modified xsi:type="dcterms:W3CDTF">2021-09-13T08:11:02Z</dcterms:modified>
</cp:coreProperties>
</file>

<file path=docProps/thumbnail.jpeg>
</file>